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1813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9725-1867-430F-A56E-F76245ADDB31}" type="datetimeFigureOut">
              <a:rPr lang="fr-FR" smtClean="0"/>
              <a:t>12/09/2017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E204-12D2-4325-A4B1-DA0F7A98F8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568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9725-1867-430F-A56E-F76245ADDB31}" type="datetimeFigureOut">
              <a:rPr lang="fr-FR" smtClean="0"/>
              <a:t>12/09/2017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E204-12D2-4325-A4B1-DA0F7A98F8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5650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9725-1867-430F-A56E-F76245ADDB31}" type="datetimeFigureOut">
              <a:rPr lang="fr-FR" smtClean="0"/>
              <a:t>12/09/2017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E204-12D2-4325-A4B1-DA0F7A98F8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5194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9725-1867-430F-A56E-F76245ADDB31}" type="datetimeFigureOut">
              <a:rPr lang="fr-FR" smtClean="0"/>
              <a:t>12/09/2017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E204-12D2-4325-A4B1-DA0F7A98F8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7935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9725-1867-430F-A56E-F76245ADDB31}" type="datetimeFigureOut">
              <a:rPr lang="fr-FR" smtClean="0"/>
              <a:t>12/09/2017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E204-12D2-4325-A4B1-DA0F7A98F8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9982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9725-1867-430F-A56E-F76245ADDB31}" type="datetimeFigureOut">
              <a:rPr lang="fr-FR" smtClean="0"/>
              <a:t>12/09/2017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E204-12D2-4325-A4B1-DA0F7A98F8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9292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9725-1867-430F-A56E-F76245ADDB31}" type="datetimeFigureOut">
              <a:rPr lang="fr-FR" smtClean="0"/>
              <a:t>12/09/2017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E204-12D2-4325-A4B1-DA0F7A98F8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7794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9725-1867-430F-A56E-F76245ADDB31}" type="datetimeFigureOut">
              <a:rPr lang="fr-FR" smtClean="0"/>
              <a:t>12/09/2017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E204-12D2-4325-A4B1-DA0F7A98F8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8861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9725-1867-430F-A56E-F76245ADDB31}" type="datetimeFigureOut">
              <a:rPr lang="fr-FR" smtClean="0"/>
              <a:t>12/09/2017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E204-12D2-4325-A4B1-DA0F7A98F8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23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9725-1867-430F-A56E-F76245ADDB31}" type="datetimeFigureOut">
              <a:rPr lang="fr-FR" smtClean="0"/>
              <a:t>12/09/2017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E204-12D2-4325-A4B1-DA0F7A98F8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5700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9725-1867-430F-A56E-F76245ADDB31}" type="datetimeFigureOut">
              <a:rPr lang="fr-FR" smtClean="0"/>
              <a:t>12/09/2017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E204-12D2-4325-A4B1-DA0F7A98F8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1535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39725-1867-430F-A56E-F76245ADDB31}" type="datetimeFigureOut">
              <a:rPr lang="fr-FR" smtClean="0"/>
              <a:t>12/09/2017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7E204-12D2-4325-A4B1-DA0F7A98F8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107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emmes-ingenieurs.org/82_p_43871/accueil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emmes-ingenieurs.org/offres/doc_inline_src/82/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803" y="1464976"/>
            <a:ext cx="4334330" cy="2938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27919" y="18426"/>
            <a:ext cx="877689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i="1" dirty="0"/>
              <a:t>Votre prénom nom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69232" y="4722438"/>
            <a:ext cx="692221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i="1" dirty="0"/>
              <a:t>Votre message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094" y="409529"/>
            <a:ext cx="1121534" cy="179912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4256218-5183-43C2-974A-3C6E373C6D7A}"/>
              </a:ext>
            </a:extLst>
          </p:cNvPr>
          <p:cNvSpPr txBox="1"/>
          <p:nvPr/>
        </p:nvSpPr>
        <p:spPr>
          <a:xfrm>
            <a:off x="263236" y="2471893"/>
            <a:ext cx="18165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# JNI2017</a:t>
            </a:r>
          </a:p>
        </p:txBody>
      </p:sp>
    </p:spTree>
    <p:extLst>
      <p:ext uri="{BB962C8B-B14F-4D97-AF65-F5344CB8AC3E}">
        <p14:creationId xmlns:p14="http://schemas.microsoft.com/office/powerpoint/2010/main" val="2656911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7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Bakhti, Fatima (Nokia - FR/Nozay)</dc:creator>
  <cp:lastModifiedBy>Bakhti, Fatima (Nokia - FR/Nozay)</cp:lastModifiedBy>
  <cp:revision>10</cp:revision>
  <cp:lastPrinted>2017-07-06T13:13:47Z</cp:lastPrinted>
  <dcterms:created xsi:type="dcterms:W3CDTF">2017-07-06T12:57:10Z</dcterms:created>
  <dcterms:modified xsi:type="dcterms:W3CDTF">2017-09-12T17:27:44Z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-734994421</vt:i4>
  </property>
  <property fmtid="{D5CDD505-2E9C-101B-9397-08002B2CF9AE}" pid="3" name="_NewReviewCycle">
    <vt:lpwstr/>
  </property>
  <property fmtid="{D5CDD505-2E9C-101B-9397-08002B2CF9AE}" pid="4" name="_EmailSubject">
    <vt:lpwstr> votre avis message adherentes &gt;   Participez à la mise à l'honneur de toutes les  Femmes Ingénieurs sur les réseaux sociaux  lors des NI2017 </vt:lpwstr>
  </property>
  <property fmtid="{D5CDD505-2E9C-101B-9397-08002B2CF9AE}" pid="5" name="_AuthorEmail">
    <vt:lpwstr>fatima.bakhti@nokia.com</vt:lpwstr>
  </property>
  <property fmtid="{D5CDD505-2E9C-101B-9397-08002B2CF9AE}" pid="6" name="_AuthorEmailDisplayName">
    <vt:lpwstr>Bakhti, Fatima (Nokia - FR/Nozay)</vt:lpwstr>
  </property>
  <property fmtid="{D5CDD505-2E9C-101B-9397-08002B2CF9AE}" pid="7" name="_PreviousAdHocReviewCycleID">
    <vt:i4>1965303276</vt:i4>
  </property>
</Properties>
</file>